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9" r:id="rId5"/>
    <p:sldId id="262" r:id="rId6"/>
    <p:sldId id="258" r:id="rId7"/>
    <p:sldId id="264" r:id="rId8"/>
    <p:sldId id="270"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600C"/>
    <a:srgbClr val="F0D698"/>
    <a:srgbClr val="BCB1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7" autoAdjust="0"/>
    <p:restoredTop sz="94660"/>
  </p:normalViewPr>
  <p:slideViewPr>
    <p:cSldViewPr snapToGrid="0">
      <p:cViewPr>
        <p:scale>
          <a:sx n="101" d="100"/>
          <a:sy n="101" d="100"/>
        </p:scale>
        <p:origin x="1144" y="1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11/30/21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D571-A4AD-449E-9A91-164DCBA17276}"/>
              </a:ext>
            </a:extLst>
          </p:cNvPr>
          <p:cNvSpPr>
            <a:spLocks noGrp="1"/>
          </p:cNvSpPr>
          <p:nvPr>
            <p:ph type="ctrTitle"/>
          </p:nvPr>
        </p:nvSpPr>
        <p:spPr>
          <a:xfrm>
            <a:off x="4204446" y="-1021977"/>
            <a:ext cx="7197726" cy="2421464"/>
          </a:xfrm>
        </p:spPr>
        <p:txBody>
          <a:bodyPr/>
          <a:lstStyle/>
          <a:p>
            <a:r>
              <a:rPr lang="en-US" dirty="0"/>
              <a:t>Dining Philosophers</a:t>
            </a:r>
          </a:p>
        </p:txBody>
      </p:sp>
      <p:sp>
        <p:nvSpPr>
          <p:cNvPr id="3" name="Subtitle 2">
            <a:extLst>
              <a:ext uri="{FF2B5EF4-FFF2-40B4-BE49-F238E27FC236}">
                <a16:creationId xmlns:a16="http://schemas.microsoft.com/office/drawing/2014/main" id="{6A0D4B48-5633-47C7-833C-938F2A843583}"/>
              </a:ext>
            </a:extLst>
          </p:cNvPr>
          <p:cNvSpPr>
            <a:spLocks noGrp="1"/>
          </p:cNvSpPr>
          <p:nvPr>
            <p:ph type="subTitle" idx="1"/>
          </p:nvPr>
        </p:nvSpPr>
        <p:spPr>
          <a:xfrm>
            <a:off x="4204446" y="1292909"/>
            <a:ext cx="7197726" cy="1405467"/>
          </a:xfrm>
        </p:spPr>
        <p:txBody>
          <a:bodyPr/>
          <a:lstStyle/>
          <a:p>
            <a:r>
              <a:rPr lang="en-US" dirty="0"/>
              <a:t>By: Oliver and Jason</a:t>
            </a:r>
          </a:p>
        </p:txBody>
      </p:sp>
    </p:spTree>
    <p:extLst>
      <p:ext uri="{BB962C8B-B14F-4D97-AF65-F5344CB8AC3E}">
        <p14:creationId xmlns:p14="http://schemas.microsoft.com/office/powerpoint/2010/main" val="23850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7650653" y="811434"/>
            <a:ext cx="4150516" cy="1608124"/>
          </a:xfrm>
        </p:spPr>
        <p:txBody>
          <a:bodyPr>
            <a:normAutofit/>
          </a:bodyPr>
          <a:lstStyle/>
          <a:p>
            <a:r>
              <a:rPr lang="en-US" dirty="0">
                <a:solidFill>
                  <a:schemeClr val="bg1">
                    <a:lumMod val="85000"/>
                    <a:lumOff val="15000"/>
                  </a:schemeClr>
                </a:solidFill>
                <a:latin typeface="Times" pitchFamily="2" charset="0"/>
                <a:cs typeface="Apple Chancery" panose="03020702040506060504" pitchFamily="66" charset="-79"/>
              </a:rPr>
              <a:t>The Problem</a:t>
            </a:r>
          </a:p>
        </p:txBody>
      </p:sp>
      <p:pic>
        <p:nvPicPr>
          <p:cNvPr id="6" name="Picture 5" descr="Icon&#10;&#10;Description automatically generated with medium confidence">
            <a:extLst>
              <a:ext uri="{FF2B5EF4-FFF2-40B4-BE49-F238E27FC236}">
                <a16:creationId xmlns:a16="http://schemas.microsoft.com/office/drawing/2014/main" id="{46ABD02E-E1E7-6148-A607-449C30D55817}"/>
              </a:ext>
            </a:extLst>
          </p:cNvPr>
          <p:cNvPicPr>
            <a:picLocks noChangeAspect="1"/>
          </p:cNvPicPr>
          <p:nvPr/>
        </p:nvPicPr>
        <p:blipFill>
          <a:blip r:embed="rId3"/>
          <a:stretch>
            <a:fillRect/>
          </a:stretch>
        </p:blipFill>
        <p:spPr>
          <a:xfrm>
            <a:off x="1302225" y="643463"/>
            <a:ext cx="5580356"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87379F3D-0D31-4CEA-8AEC-F34CEEFB841C}"/>
              </a:ext>
            </a:extLst>
          </p:cNvPr>
          <p:cNvSpPr>
            <a:spLocks noGrp="1"/>
          </p:cNvSpPr>
          <p:nvPr>
            <p:ph idx="1"/>
          </p:nvPr>
        </p:nvSpPr>
        <p:spPr>
          <a:xfrm>
            <a:off x="7395158" y="1883672"/>
            <a:ext cx="3706762" cy="3090655"/>
          </a:xfrm>
        </p:spPr>
        <p:txBody>
          <a:bodyPr anchor="t">
            <a:normAutofit/>
          </a:bodyPr>
          <a:lstStyle/>
          <a:p>
            <a:pPr algn="ctr"/>
            <a:r>
              <a:rPr lang="en-US" dirty="0">
                <a:solidFill>
                  <a:schemeClr val="bg1">
                    <a:lumMod val="85000"/>
                    <a:lumOff val="15000"/>
                  </a:schemeClr>
                </a:solidFill>
                <a:latin typeface="Times" pitchFamily="2" charset="0"/>
              </a:rPr>
              <a:t>In the problem there are five philosophers that alternate between eating and thinking. On the table there are five sticks, when a philosopher wants to eat is must pick up the stick to his left and right when they are available. He then must eat and then set them down and begin to think again.</a:t>
            </a:r>
          </a:p>
        </p:txBody>
      </p:sp>
    </p:spTree>
    <p:extLst>
      <p:ext uri="{BB962C8B-B14F-4D97-AF65-F5344CB8AC3E}">
        <p14:creationId xmlns:p14="http://schemas.microsoft.com/office/powerpoint/2010/main" val="24110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6634204" y="1327275"/>
            <a:ext cx="4099947" cy="1035579"/>
          </a:xfrm>
        </p:spPr>
        <p:txBody>
          <a:bodyPr>
            <a:normAutofit/>
          </a:bodyPr>
          <a:lstStyle/>
          <a:p>
            <a:pPr algn="ctr">
              <a:lnSpc>
                <a:spcPct val="90000"/>
              </a:lnSpc>
            </a:pPr>
            <a:r>
              <a:rPr lang="en-US" sz="3300" dirty="0">
                <a:solidFill>
                  <a:schemeClr val="bg1">
                    <a:lumMod val="85000"/>
                    <a:lumOff val="15000"/>
                  </a:schemeClr>
                </a:solidFill>
                <a:latin typeface="Times" pitchFamily="2" charset="0"/>
              </a:rPr>
              <a:t>Philosopher Class</a:t>
            </a:r>
          </a:p>
        </p:txBody>
      </p:sp>
      <p:pic>
        <p:nvPicPr>
          <p:cNvPr id="10" name="Content Placeholder 9" descr="Text&#10;&#10;Description automatically generated">
            <a:extLst>
              <a:ext uri="{FF2B5EF4-FFF2-40B4-BE49-F238E27FC236}">
                <a16:creationId xmlns:a16="http://schemas.microsoft.com/office/drawing/2014/main" id="{9EADD459-AB92-6F4D-B327-6E49CDB7866F}"/>
              </a:ext>
            </a:extLst>
          </p:cNvPr>
          <p:cNvPicPr>
            <a:picLocks noChangeAspect="1"/>
          </p:cNvPicPr>
          <p:nvPr/>
        </p:nvPicPr>
        <p:blipFill>
          <a:blip r:embed="rId3"/>
          <a:stretch>
            <a:fillRect/>
          </a:stretch>
        </p:blipFill>
        <p:spPr>
          <a:xfrm>
            <a:off x="1457848" y="831856"/>
            <a:ext cx="4247546" cy="544557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Picture 12" descr="Text&#10;&#10;Description automatically generated">
            <a:extLst>
              <a:ext uri="{FF2B5EF4-FFF2-40B4-BE49-F238E27FC236}">
                <a16:creationId xmlns:a16="http://schemas.microsoft.com/office/drawing/2014/main" id="{64B8489C-5D44-2F4C-8E44-C9B2BE566787}"/>
              </a:ext>
            </a:extLst>
          </p:cNvPr>
          <p:cNvPicPr>
            <a:picLocks noChangeAspect="1"/>
          </p:cNvPicPr>
          <p:nvPr/>
        </p:nvPicPr>
        <p:blipFill>
          <a:blip r:embed="rId4"/>
          <a:stretch>
            <a:fillRect/>
          </a:stretch>
        </p:blipFill>
        <p:spPr>
          <a:xfrm>
            <a:off x="6634205" y="2362854"/>
            <a:ext cx="4099947" cy="344395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4712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7841774" y="1795968"/>
            <a:ext cx="3706762" cy="1608124"/>
          </a:xfrm>
        </p:spPr>
        <p:txBody>
          <a:bodyPr>
            <a:normAutofit/>
          </a:bodyPr>
          <a:lstStyle/>
          <a:p>
            <a:pPr algn="ctr"/>
            <a:r>
              <a:rPr lang="en-US" dirty="0">
                <a:solidFill>
                  <a:schemeClr val="bg1">
                    <a:lumMod val="85000"/>
                    <a:lumOff val="15000"/>
                  </a:schemeClr>
                </a:solidFill>
                <a:latin typeface="Times" pitchFamily="2" charset="0"/>
              </a:rPr>
              <a:t>Philosopher States</a:t>
            </a:r>
          </a:p>
        </p:txBody>
      </p:sp>
      <p:pic>
        <p:nvPicPr>
          <p:cNvPr id="5" name="Content Placeholder 4" descr="Text&#10;&#10;Description automatically generated">
            <a:extLst>
              <a:ext uri="{FF2B5EF4-FFF2-40B4-BE49-F238E27FC236}">
                <a16:creationId xmlns:a16="http://schemas.microsoft.com/office/drawing/2014/main" id="{C00E1954-06D8-4045-A4F3-2C6594F4059E}"/>
              </a:ext>
            </a:extLst>
          </p:cNvPr>
          <p:cNvPicPr>
            <a:picLocks noChangeAspect="1"/>
          </p:cNvPicPr>
          <p:nvPr/>
        </p:nvPicPr>
        <p:blipFill>
          <a:blip r:embed="rId3"/>
          <a:stretch>
            <a:fillRect/>
          </a:stretch>
        </p:blipFill>
        <p:spPr>
          <a:xfrm>
            <a:off x="643464" y="1562592"/>
            <a:ext cx="6897878" cy="374209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451A5883-08BA-4F17-A014-4EA79FF8AE4F}"/>
              </a:ext>
            </a:extLst>
          </p:cNvPr>
          <p:cNvSpPr>
            <a:spLocks noGrp="1"/>
          </p:cNvSpPr>
          <p:nvPr>
            <p:ph idx="1"/>
          </p:nvPr>
        </p:nvSpPr>
        <p:spPr>
          <a:xfrm>
            <a:off x="7841774" y="2061087"/>
            <a:ext cx="3706762" cy="3972232"/>
          </a:xfrm>
        </p:spPr>
        <p:txBody>
          <a:bodyPr>
            <a:normAutofit/>
          </a:bodyPr>
          <a:lstStyle/>
          <a:p>
            <a:pPr marL="0" indent="0" algn="ctr">
              <a:buNone/>
            </a:pPr>
            <a:r>
              <a:rPr lang="en-US" dirty="0">
                <a:solidFill>
                  <a:schemeClr val="bg1">
                    <a:lumMod val="85000"/>
                    <a:lumOff val="15000"/>
                  </a:schemeClr>
                </a:solidFill>
                <a:latin typeface="Times" pitchFamily="2" charset="0"/>
              </a:rPr>
              <a:t>Our Philosopher States enumerator we create two different state THINKING and EATING and assign them a random wait time. The wait time is used later to decide the how long each state will last.</a:t>
            </a:r>
          </a:p>
        </p:txBody>
      </p:sp>
    </p:spTree>
    <p:extLst>
      <p:ext uri="{BB962C8B-B14F-4D97-AF65-F5344CB8AC3E}">
        <p14:creationId xmlns:p14="http://schemas.microsoft.com/office/powerpoint/2010/main" val="296745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31FA349-07A8-534F-8CCC-CC1199A65661}"/>
              </a:ext>
            </a:extLst>
          </p:cNvPr>
          <p:cNvSpPr>
            <a:spLocks noGrp="1"/>
          </p:cNvSpPr>
          <p:nvPr>
            <p:ph type="title"/>
          </p:nvPr>
        </p:nvSpPr>
        <p:spPr>
          <a:xfrm>
            <a:off x="8602406" y="1447525"/>
            <a:ext cx="3706762" cy="1608124"/>
          </a:xfrm>
        </p:spPr>
        <p:txBody>
          <a:bodyPr>
            <a:normAutofit/>
          </a:bodyPr>
          <a:lstStyle/>
          <a:p>
            <a:r>
              <a:rPr lang="en-US" dirty="0">
                <a:solidFill>
                  <a:schemeClr val="bg1">
                    <a:lumMod val="85000"/>
                    <a:lumOff val="15000"/>
                  </a:schemeClr>
                </a:solidFill>
                <a:latin typeface="Times" pitchFamily="2" charset="0"/>
                <a:cs typeface="Apple Chancery" panose="03020702040506060504" pitchFamily="66" charset="-79"/>
              </a:rPr>
              <a:t>The RUN Method</a:t>
            </a:r>
          </a:p>
        </p:txBody>
      </p:sp>
      <p:pic>
        <p:nvPicPr>
          <p:cNvPr id="10" name="Content Placeholder 9" descr="Text&#10;&#10;Description automatically generated">
            <a:extLst>
              <a:ext uri="{FF2B5EF4-FFF2-40B4-BE49-F238E27FC236}">
                <a16:creationId xmlns:a16="http://schemas.microsoft.com/office/drawing/2014/main" id="{8F4D1910-5C1B-E649-B246-01FEC328ACC5}"/>
              </a:ext>
            </a:extLst>
          </p:cNvPr>
          <p:cNvPicPr>
            <a:picLocks noChangeAspect="1"/>
          </p:cNvPicPr>
          <p:nvPr/>
        </p:nvPicPr>
        <p:blipFill>
          <a:blip r:embed="rId3"/>
          <a:stretch>
            <a:fillRect/>
          </a:stretch>
        </p:blipFill>
        <p:spPr>
          <a:xfrm>
            <a:off x="643464" y="734847"/>
            <a:ext cx="6897878" cy="539758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4" name="Content Placeholder 13">
            <a:extLst>
              <a:ext uri="{FF2B5EF4-FFF2-40B4-BE49-F238E27FC236}">
                <a16:creationId xmlns:a16="http://schemas.microsoft.com/office/drawing/2014/main" id="{DD267183-9EB8-468E-8873-8AD794CB4669}"/>
              </a:ext>
            </a:extLst>
          </p:cNvPr>
          <p:cNvSpPr>
            <a:spLocks noGrp="1"/>
          </p:cNvSpPr>
          <p:nvPr>
            <p:ph idx="1"/>
          </p:nvPr>
        </p:nvSpPr>
        <p:spPr>
          <a:xfrm>
            <a:off x="7865806" y="2251587"/>
            <a:ext cx="3706762" cy="3972232"/>
          </a:xfrm>
        </p:spPr>
        <p:txBody>
          <a:bodyPr>
            <a:normAutofit/>
          </a:bodyPr>
          <a:lstStyle/>
          <a:p>
            <a:pPr marL="0" indent="0" algn="ctr">
              <a:buNone/>
            </a:pPr>
            <a:r>
              <a:rPr lang="en-US" dirty="0">
                <a:solidFill>
                  <a:schemeClr val="bg1">
                    <a:lumMod val="85000"/>
                    <a:lumOff val="15000"/>
                  </a:schemeClr>
                </a:solidFill>
                <a:latin typeface="Times" pitchFamily="2" charset="0"/>
              </a:rPr>
              <a:t>In our run() method, we run the method </a:t>
            </a:r>
            <a:r>
              <a:rPr lang="en-US" dirty="0" err="1">
                <a:solidFill>
                  <a:schemeClr val="bg1">
                    <a:lumMod val="85000"/>
                    <a:lumOff val="15000"/>
                  </a:schemeClr>
                </a:solidFill>
                <a:latin typeface="Times" pitchFamily="2" charset="0"/>
              </a:rPr>
              <a:t>whatyouDoing</a:t>
            </a:r>
            <a:r>
              <a:rPr lang="en-US" dirty="0">
                <a:solidFill>
                  <a:schemeClr val="bg1">
                    <a:lumMod val="85000"/>
                    <a:lumOff val="15000"/>
                  </a:schemeClr>
                </a:solidFill>
                <a:latin typeface="Times" pitchFamily="2" charset="0"/>
              </a:rPr>
              <a:t>() and then attempt to pick up the right stick and if they achieve this it will then attempt to pick up the left stick.  Both the left and right stick are synchronized so they can’t be picked up if a different philosopher is using them. Once both sticks are picked up it will eat and then release both sticks. </a:t>
            </a:r>
          </a:p>
        </p:txBody>
      </p:sp>
    </p:spTree>
    <p:extLst>
      <p:ext uri="{BB962C8B-B14F-4D97-AF65-F5344CB8AC3E}">
        <p14:creationId xmlns:p14="http://schemas.microsoft.com/office/powerpoint/2010/main" val="11005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7480300" y="1380063"/>
            <a:ext cx="4092268" cy="1248837"/>
          </a:xfrm>
        </p:spPr>
        <p:txBody>
          <a:bodyPr>
            <a:normAutofit/>
          </a:bodyPr>
          <a:lstStyle/>
          <a:p>
            <a:r>
              <a:rPr lang="en-US" dirty="0">
                <a:solidFill>
                  <a:schemeClr val="bg1">
                    <a:lumMod val="85000"/>
                    <a:lumOff val="15000"/>
                  </a:schemeClr>
                </a:solidFill>
                <a:latin typeface="Times" pitchFamily="2" charset="0"/>
              </a:rPr>
              <a:t>Main Method</a:t>
            </a:r>
          </a:p>
        </p:txBody>
      </p:sp>
      <p:pic>
        <p:nvPicPr>
          <p:cNvPr id="5" name="Content Placeholder 4" descr="Text&#10;&#10;Description automatically generated">
            <a:extLst>
              <a:ext uri="{FF2B5EF4-FFF2-40B4-BE49-F238E27FC236}">
                <a16:creationId xmlns:a16="http://schemas.microsoft.com/office/drawing/2014/main" id="{FCA9ECF5-D4CB-4198-BAAD-9D7DEFB82419}"/>
              </a:ext>
            </a:extLst>
          </p:cNvPr>
          <p:cNvPicPr>
            <a:picLocks noChangeAspect="1"/>
          </p:cNvPicPr>
          <p:nvPr/>
        </p:nvPicPr>
        <p:blipFill>
          <a:blip r:embed="rId3"/>
          <a:stretch>
            <a:fillRect/>
          </a:stretch>
        </p:blipFill>
        <p:spPr>
          <a:xfrm>
            <a:off x="1472099" y="643463"/>
            <a:ext cx="5240608"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10D4B233-D184-444E-9476-07D8FB18E420}"/>
              </a:ext>
            </a:extLst>
          </p:cNvPr>
          <p:cNvSpPr txBox="1"/>
          <p:nvPr/>
        </p:nvSpPr>
        <p:spPr>
          <a:xfrm>
            <a:off x="7239000" y="2628900"/>
            <a:ext cx="4092268" cy="2031325"/>
          </a:xfrm>
          <a:prstGeom prst="rect">
            <a:avLst/>
          </a:prstGeom>
          <a:noFill/>
        </p:spPr>
        <p:txBody>
          <a:bodyPr wrap="square" rtlCol="0">
            <a:spAutoFit/>
          </a:bodyPr>
          <a:lstStyle/>
          <a:p>
            <a:pPr algn="ctr"/>
            <a:r>
              <a:rPr lang="en-US" dirty="0">
                <a:solidFill>
                  <a:schemeClr val="bg1">
                    <a:lumMod val="85000"/>
                    <a:lumOff val="15000"/>
                  </a:schemeClr>
                </a:solidFill>
                <a:latin typeface="Times" pitchFamily="2" charset="0"/>
              </a:rPr>
              <a:t>For our main method, we simply create two storage systems one for our philosophers and the other for our sticks. We then assign our sticks to the philosophers and start their threads. We sleep the main thread for a 60 seconds and stop the threads. </a:t>
            </a:r>
          </a:p>
        </p:txBody>
      </p:sp>
    </p:spTree>
    <p:extLst>
      <p:ext uri="{BB962C8B-B14F-4D97-AF65-F5344CB8AC3E}">
        <p14:creationId xmlns:p14="http://schemas.microsoft.com/office/powerpoint/2010/main" val="3492490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8094406" y="2624938"/>
            <a:ext cx="3706762" cy="1608124"/>
          </a:xfrm>
        </p:spPr>
        <p:txBody>
          <a:bodyPr>
            <a:normAutofit/>
          </a:bodyPr>
          <a:lstStyle/>
          <a:p>
            <a:pPr algn="ctr"/>
            <a:r>
              <a:rPr lang="en-US" dirty="0">
                <a:solidFill>
                  <a:schemeClr val="bg1">
                    <a:lumMod val="85000"/>
                    <a:lumOff val="15000"/>
                  </a:schemeClr>
                </a:solidFill>
                <a:latin typeface="Times" pitchFamily="2" charset="0"/>
              </a:rPr>
              <a:t>UML Diagrams</a:t>
            </a:r>
          </a:p>
        </p:txBody>
      </p:sp>
      <p:pic>
        <p:nvPicPr>
          <p:cNvPr id="7" name="Content Placeholder 6" descr="Diagram&#10;&#10;Description automatically generated">
            <a:extLst>
              <a:ext uri="{FF2B5EF4-FFF2-40B4-BE49-F238E27FC236}">
                <a16:creationId xmlns:a16="http://schemas.microsoft.com/office/drawing/2014/main" id="{DDAD52B9-FEA6-5D4D-87CA-D0AD457C9AC7}"/>
              </a:ext>
            </a:extLst>
          </p:cNvPr>
          <p:cNvPicPr>
            <a:picLocks noChangeAspect="1"/>
          </p:cNvPicPr>
          <p:nvPr/>
        </p:nvPicPr>
        <p:blipFill rotWithShape="1">
          <a:blip r:embed="rId3"/>
          <a:srcRect l="1276" r="-1228"/>
          <a:stretch/>
        </p:blipFill>
        <p:spPr>
          <a:xfrm>
            <a:off x="731520" y="1838508"/>
            <a:ext cx="6894576" cy="31902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2700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99FDB94-8A17-3047-BEB2-21BA7DEDF2F1}"/>
              </a:ext>
            </a:extLst>
          </p:cNvPr>
          <p:cNvSpPr txBox="1">
            <a:spLocks/>
          </p:cNvSpPr>
          <p:nvPr/>
        </p:nvSpPr>
        <p:spPr>
          <a:xfrm>
            <a:off x="685799" y="1150076"/>
            <a:ext cx="3659389" cy="45578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a:solidFill>
                  <a:schemeClr val="bg1">
                    <a:lumMod val="85000"/>
                    <a:lumOff val="15000"/>
                  </a:schemeClr>
                </a:solidFill>
                <a:latin typeface="Times" pitchFamily="2" charset="0"/>
              </a:rPr>
              <a:t>Challenges faced</a:t>
            </a:r>
          </a:p>
        </p:txBody>
      </p:sp>
      <p:sp>
        <p:nvSpPr>
          <p:cNvPr id="10" name="Content Placeholder 2">
            <a:extLst>
              <a:ext uri="{FF2B5EF4-FFF2-40B4-BE49-F238E27FC236}">
                <a16:creationId xmlns:a16="http://schemas.microsoft.com/office/drawing/2014/main" id="{4245AD0F-58E3-444F-A7B8-036DE7104192}"/>
              </a:ext>
            </a:extLst>
          </p:cNvPr>
          <p:cNvSpPr>
            <a:spLocks noGrp="1"/>
          </p:cNvSpPr>
          <p:nvPr>
            <p:ph idx="1"/>
          </p:nvPr>
        </p:nvSpPr>
        <p:spPr>
          <a:xfrm>
            <a:off x="4988658" y="1150076"/>
            <a:ext cx="6517543" cy="4557849"/>
          </a:xfrm>
        </p:spPr>
        <p:txBody>
          <a:bodyPr>
            <a:normAutofit/>
          </a:bodyPr>
          <a:lstStyle/>
          <a:p>
            <a:r>
              <a:rPr lang="en-US" dirty="0">
                <a:solidFill>
                  <a:schemeClr val="bg1">
                    <a:lumMod val="85000"/>
                    <a:lumOff val="15000"/>
                  </a:schemeClr>
                </a:solidFill>
                <a:latin typeface="Times" pitchFamily="2" charset="0"/>
              </a:rPr>
              <a:t>Deadlocks</a:t>
            </a:r>
          </a:p>
          <a:p>
            <a:r>
              <a:rPr lang="en-US" dirty="0">
                <a:solidFill>
                  <a:schemeClr val="bg1">
                    <a:lumMod val="85000"/>
                    <a:lumOff val="15000"/>
                  </a:schemeClr>
                </a:solidFill>
                <a:latin typeface="Times" pitchFamily="2" charset="0"/>
              </a:rPr>
              <a:t>Stick Assignment</a:t>
            </a:r>
          </a:p>
          <a:p>
            <a:r>
              <a:rPr lang="en-US" dirty="0">
                <a:solidFill>
                  <a:schemeClr val="bg1">
                    <a:lumMod val="85000"/>
                    <a:lumOff val="15000"/>
                  </a:schemeClr>
                </a:solidFill>
                <a:latin typeface="Times" pitchFamily="2" charset="0"/>
              </a:rPr>
              <a:t>Philosophe</a:t>
            </a:r>
          </a:p>
        </p:txBody>
      </p:sp>
      <p:cxnSp>
        <p:nvCxnSpPr>
          <p:cNvPr id="13" name="Straight Connector 12">
            <a:extLst>
              <a:ext uri="{FF2B5EF4-FFF2-40B4-BE49-F238E27FC236}">
                <a16:creationId xmlns:a16="http://schemas.microsoft.com/office/drawing/2014/main" id="{F64BC81E-B1FD-064A-AA90-BD8B67B363C5}"/>
              </a:ext>
            </a:extLst>
          </p:cNvPr>
          <p:cNvCxnSpPr>
            <a:cxnSpLocks/>
          </p:cNvCxnSpPr>
          <p:nvPr/>
        </p:nvCxnSpPr>
        <p:spPr>
          <a:xfrm>
            <a:off x="4787900" y="1219200"/>
            <a:ext cx="0" cy="44196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97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8F3490-AA81-45B1-9F4C-E6E3941D34C9}"/>
              </a:ext>
            </a:extLst>
          </p:cNvPr>
          <p:cNvPicPr>
            <a:picLocks noChangeAspect="1"/>
          </p:cNvPicPr>
          <p:nvPr/>
        </p:nvPicPr>
        <p:blipFill>
          <a:blip r:embed="rId3"/>
          <a:stretch>
            <a:fillRect/>
          </a:stretch>
        </p:blipFill>
        <p:spPr>
          <a:xfrm>
            <a:off x="1191238" y="790905"/>
            <a:ext cx="9809524" cy="5276190"/>
          </a:xfrm>
          <a:prstGeom prst="rect">
            <a:avLst/>
          </a:prstGeom>
        </p:spPr>
      </p:pic>
    </p:spTree>
    <p:extLst>
      <p:ext uri="{BB962C8B-B14F-4D97-AF65-F5344CB8AC3E}">
        <p14:creationId xmlns:p14="http://schemas.microsoft.com/office/powerpoint/2010/main" val="3359735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{E74BFD73-AF37-4A52-84F0-F1B2AD3D535D}tf03457452</Template>
  <TotalTime>112</TotalTime>
  <Words>244</Words>
  <Application>Microsoft Macintosh PowerPoint</Application>
  <PresentationFormat>Widescreen</PresentationFormat>
  <Paragraphs>16</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vt:lpstr>
      <vt:lpstr>Celestial</vt:lpstr>
      <vt:lpstr>Dining Philosophers</vt:lpstr>
      <vt:lpstr>The Problem</vt:lpstr>
      <vt:lpstr>Philosopher Class</vt:lpstr>
      <vt:lpstr>Philosopher States</vt:lpstr>
      <vt:lpstr>The RUN Method</vt:lpstr>
      <vt:lpstr>Main Method</vt:lpstr>
      <vt:lpstr>UML Diagrams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Dining Philosophers</dc:title>
  <dc:creator>Jason Miner</dc:creator>
  <cp:lastModifiedBy>Oliver McLane</cp:lastModifiedBy>
  <cp:revision>6</cp:revision>
  <dcterms:created xsi:type="dcterms:W3CDTF">2021-11-29T19:23:07Z</dcterms:created>
  <dcterms:modified xsi:type="dcterms:W3CDTF">2021-11-30T23:38:43Z</dcterms:modified>
</cp:coreProperties>
</file>